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93" r:id="rId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FFFF"/>
    <a:srgbClr val="002060"/>
    <a:srgbClr val="9DC3E6"/>
    <a:srgbClr val="DEEBF7"/>
    <a:srgbClr val="CCECFF"/>
    <a:srgbClr val="FFCC99"/>
    <a:srgbClr val="FF9966"/>
    <a:srgbClr val="FFCC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12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A469D7C-A661-443B-B9F8-42BFEF64F82C}"/>
              </a:ext>
            </a:extLst>
          </p:cNvPr>
          <p:cNvGrpSpPr/>
          <p:nvPr/>
        </p:nvGrpSpPr>
        <p:grpSpPr>
          <a:xfrm>
            <a:off x="3607502" y="548680"/>
            <a:ext cx="4934742" cy="4934742"/>
            <a:chOff x="3381100" y="548680"/>
            <a:chExt cx="4934742" cy="4934742"/>
          </a:xfrm>
        </p:grpSpPr>
        <p:sp>
          <p:nvSpPr>
            <p:cNvPr id="3" name="八角形 2">
              <a:extLst>
                <a:ext uri="{FF2B5EF4-FFF2-40B4-BE49-F238E27FC236}">
                  <a16:creationId xmlns:a16="http://schemas.microsoft.com/office/drawing/2014/main" id="{2F371853-E240-4338-932D-EA9917959FE3}"/>
                </a:ext>
              </a:extLst>
            </p:cNvPr>
            <p:cNvSpPr/>
            <p:nvPr/>
          </p:nvSpPr>
          <p:spPr>
            <a:xfrm>
              <a:off x="3381100" y="548680"/>
              <a:ext cx="4934742" cy="4934742"/>
            </a:xfrm>
            <a:prstGeom prst="octagon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八角形 3">
              <a:extLst>
                <a:ext uri="{FF2B5EF4-FFF2-40B4-BE49-F238E27FC236}">
                  <a16:creationId xmlns:a16="http://schemas.microsoft.com/office/drawing/2014/main" id="{D442B511-C389-4CFD-8DF0-62FAD154E263}"/>
                </a:ext>
              </a:extLst>
            </p:cNvPr>
            <p:cNvSpPr/>
            <p:nvPr/>
          </p:nvSpPr>
          <p:spPr>
            <a:xfrm>
              <a:off x="3573208" y="740789"/>
              <a:ext cx="4550524" cy="4550525"/>
            </a:xfrm>
            <a:prstGeom prst="octagon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731277F-F78A-439B-8542-D5F4B8B5601A}"/>
              </a:ext>
            </a:extLst>
          </p:cNvPr>
          <p:cNvGrpSpPr/>
          <p:nvPr/>
        </p:nvGrpSpPr>
        <p:grpSpPr>
          <a:xfrm>
            <a:off x="2676997" y="2553004"/>
            <a:ext cx="6795755" cy="3974306"/>
            <a:chOff x="2450595" y="2553004"/>
            <a:chExt cx="6795755" cy="3974306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EAFBF1B7-426A-416E-9C49-B5013771F35E}"/>
                </a:ext>
              </a:extLst>
            </p:cNvPr>
            <p:cNvSpPr/>
            <p:nvPr/>
          </p:nvSpPr>
          <p:spPr>
            <a:xfrm>
              <a:off x="2450595" y="6147714"/>
              <a:ext cx="6795755" cy="3795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CDE53A03-5C74-4255-9783-B8F8DBFBC5D8}"/>
                </a:ext>
              </a:extLst>
            </p:cNvPr>
            <p:cNvSpPr/>
            <p:nvPr/>
          </p:nvSpPr>
          <p:spPr>
            <a:xfrm>
              <a:off x="5493641" y="5902002"/>
              <a:ext cx="3391596" cy="24965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18ABF4BC-DBB7-4168-810C-1B5DC262EB40}"/>
                </a:ext>
              </a:extLst>
            </p:cNvPr>
            <p:cNvGrpSpPr/>
            <p:nvPr/>
          </p:nvGrpSpPr>
          <p:grpSpPr>
            <a:xfrm>
              <a:off x="4639222" y="2553004"/>
              <a:ext cx="2418497" cy="3594712"/>
              <a:chOff x="4639222" y="2553004"/>
              <a:chExt cx="2418497" cy="3594712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6F83980-9787-4789-84EB-816EDF990A76}"/>
                  </a:ext>
                </a:extLst>
              </p:cNvPr>
              <p:cNvSpPr/>
              <p:nvPr/>
            </p:nvSpPr>
            <p:spPr>
              <a:xfrm>
                <a:off x="4639222" y="2553004"/>
                <a:ext cx="2418497" cy="3594712"/>
              </a:xfrm>
              <a:custGeom>
                <a:avLst/>
                <a:gdLst>
                  <a:gd name="connsiteX0" fmla="*/ 573476 w 1146952"/>
                  <a:gd name="connsiteY0" fmla="*/ 0 h 1704762"/>
                  <a:gd name="connsiteX1" fmla="*/ 767094 w 1146952"/>
                  <a:gd name="connsiteY1" fmla="*/ 138010 h 1704762"/>
                  <a:gd name="connsiteX2" fmla="*/ 765954 w 1146952"/>
                  <a:gd name="connsiteY2" fmla="*/ 142035 h 1704762"/>
                  <a:gd name="connsiteX3" fmla="*/ 1146952 w 1146952"/>
                  <a:gd name="connsiteY3" fmla="*/ 1704762 h 1704762"/>
                  <a:gd name="connsiteX4" fmla="*/ 954561 w 1146952"/>
                  <a:gd name="connsiteY4" fmla="*/ 1704762 h 1704762"/>
                  <a:gd name="connsiteX5" fmla="*/ 824898 w 1146952"/>
                  <a:gd name="connsiteY5" fmla="*/ 1141353 h 1704762"/>
                  <a:gd name="connsiteX6" fmla="*/ 329480 w 1146952"/>
                  <a:gd name="connsiteY6" fmla="*/ 1141353 h 1704762"/>
                  <a:gd name="connsiteX7" fmla="*/ 199817 w 1146952"/>
                  <a:gd name="connsiteY7" fmla="*/ 1704762 h 1704762"/>
                  <a:gd name="connsiteX8" fmla="*/ 0 w 1146952"/>
                  <a:gd name="connsiteY8" fmla="*/ 1704762 h 1704762"/>
                  <a:gd name="connsiteX9" fmla="*/ 380998 w 1146952"/>
                  <a:gd name="connsiteY9" fmla="*/ 142035 h 1704762"/>
                  <a:gd name="connsiteX10" fmla="*/ 379858 w 1146952"/>
                  <a:gd name="connsiteY10" fmla="*/ 138010 h 1704762"/>
                  <a:gd name="connsiteX11" fmla="*/ 573476 w 1146952"/>
                  <a:gd name="connsiteY11" fmla="*/ 0 h 1704762"/>
                  <a:gd name="connsiteX0" fmla="*/ 573476 w 1146952"/>
                  <a:gd name="connsiteY0" fmla="*/ 0 h 1704762"/>
                  <a:gd name="connsiteX1" fmla="*/ 767094 w 1146952"/>
                  <a:gd name="connsiteY1" fmla="*/ 138010 h 1704762"/>
                  <a:gd name="connsiteX2" fmla="*/ 1146952 w 1146952"/>
                  <a:gd name="connsiteY2" fmla="*/ 1704762 h 1704762"/>
                  <a:gd name="connsiteX3" fmla="*/ 954561 w 1146952"/>
                  <a:gd name="connsiteY3" fmla="*/ 1704762 h 1704762"/>
                  <a:gd name="connsiteX4" fmla="*/ 824898 w 1146952"/>
                  <a:gd name="connsiteY4" fmla="*/ 1141353 h 1704762"/>
                  <a:gd name="connsiteX5" fmla="*/ 329480 w 1146952"/>
                  <a:gd name="connsiteY5" fmla="*/ 1141353 h 1704762"/>
                  <a:gd name="connsiteX6" fmla="*/ 199817 w 1146952"/>
                  <a:gd name="connsiteY6" fmla="*/ 1704762 h 1704762"/>
                  <a:gd name="connsiteX7" fmla="*/ 0 w 1146952"/>
                  <a:gd name="connsiteY7" fmla="*/ 1704762 h 1704762"/>
                  <a:gd name="connsiteX8" fmla="*/ 380998 w 1146952"/>
                  <a:gd name="connsiteY8" fmla="*/ 142035 h 1704762"/>
                  <a:gd name="connsiteX9" fmla="*/ 379858 w 1146952"/>
                  <a:gd name="connsiteY9" fmla="*/ 138010 h 1704762"/>
                  <a:gd name="connsiteX10" fmla="*/ 573476 w 1146952"/>
                  <a:gd name="connsiteY10" fmla="*/ 0 h 1704762"/>
                  <a:gd name="connsiteX0" fmla="*/ 573476 w 1146952"/>
                  <a:gd name="connsiteY0" fmla="*/ 0 h 1704762"/>
                  <a:gd name="connsiteX1" fmla="*/ 767094 w 1146952"/>
                  <a:gd name="connsiteY1" fmla="*/ 138010 h 1704762"/>
                  <a:gd name="connsiteX2" fmla="*/ 1146952 w 1146952"/>
                  <a:gd name="connsiteY2" fmla="*/ 1704762 h 1704762"/>
                  <a:gd name="connsiteX3" fmla="*/ 954561 w 1146952"/>
                  <a:gd name="connsiteY3" fmla="*/ 1704762 h 1704762"/>
                  <a:gd name="connsiteX4" fmla="*/ 824898 w 1146952"/>
                  <a:gd name="connsiteY4" fmla="*/ 1141353 h 1704762"/>
                  <a:gd name="connsiteX5" fmla="*/ 329480 w 1146952"/>
                  <a:gd name="connsiteY5" fmla="*/ 1141353 h 1704762"/>
                  <a:gd name="connsiteX6" fmla="*/ 199817 w 1146952"/>
                  <a:gd name="connsiteY6" fmla="*/ 1704762 h 1704762"/>
                  <a:gd name="connsiteX7" fmla="*/ 0 w 1146952"/>
                  <a:gd name="connsiteY7" fmla="*/ 1704762 h 1704762"/>
                  <a:gd name="connsiteX8" fmla="*/ 379858 w 1146952"/>
                  <a:gd name="connsiteY8" fmla="*/ 138010 h 1704762"/>
                  <a:gd name="connsiteX9" fmla="*/ 573476 w 1146952"/>
                  <a:gd name="connsiteY9" fmla="*/ 0 h 170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6952" h="1704762">
                    <a:moveTo>
                      <a:pt x="573476" y="0"/>
                    </a:moveTo>
                    <a:cubicBezTo>
                      <a:pt x="680408" y="0"/>
                      <a:pt x="767094" y="61789"/>
                      <a:pt x="767094" y="138010"/>
                    </a:cubicBezTo>
                    <a:lnTo>
                      <a:pt x="1146952" y="1704762"/>
                    </a:lnTo>
                    <a:lnTo>
                      <a:pt x="954561" y="1704762"/>
                    </a:lnTo>
                    <a:lnTo>
                      <a:pt x="824898" y="1141353"/>
                    </a:lnTo>
                    <a:lnTo>
                      <a:pt x="329480" y="1141353"/>
                    </a:lnTo>
                    <a:lnTo>
                      <a:pt x="199817" y="1704762"/>
                    </a:lnTo>
                    <a:lnTo>
                      <a:pt x="0" y="1704762"/>
                    </a:lnTo>
                    <a:lnTo>
                      <a:pt x="379858" y="138010"/>
                    </a:lnTo>
                    <a:cubicBezTo>
                      <a:pt x="379858" y="61789"/>
                      <a:pt x="466544" y="0"/>
                      <a:pt x="573476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BA9CDDB7-E4E0-4B56-BB45-B5E7013FD6CF}"/>
                  </a:ext>
                </a:extLst>
              </p:cNvPr>
              <p:cNvGrpSpPr/>
              <p:nvPr/>
            </p:nvGrpSpPr>
            <p:grpSpPr>
              <a:xfrm>
                <a:off x="5493641" y="2676726"/>
                <a:ext cx="709659" cy="709659"/>
                <a:chOff x="5493641" y="2676726"/>
                <a:chExt cx="709659" cy="709659"/>
              </a:xfrm>
            </p:grpSpPr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877D0E99-0A8D-45E7-A4CF-2D7CB4E27074}"/>
                    </a:ext>
                  </a:extLst>
                </p:cNvPr>
                <p:cNvSpPr/>
                <p:nvPr/>
              </p:nvSpPr>
              <p:spPr>
                <a:xfrm>
                  <a:off x="5493641" y="2676726"/>
                  <a:ext cx="709659" cy="709659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5DE05837-33BA-4F0C-8863-5C909A3A8DB3}"/>
                    </a:ext>
                  </a:extLst>
                </p:cNvPr>
                <p:cNvSpPr/>
                <p:nvPr/>
              </p:nvSpPr>
              <p:spPr>
                <a:xfrm>
                  <a:off x="5625379" y="2808465"/>
                  <a:ext cx="446182" cy="4461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06FC1A0-352F-4418-9453-DF1FF3EAA081}"/>
              </a:ext>
            </a:extLst>
          </p:cNvPr>
          <p:cNvGrpSpPr/>
          <p:nvPr/>
        </p:nvGrpSpPr>
        <p:grpSpPr>
          <a:xfrm>
            <a:off x="3331792" y="272972"/>
            <a:ext cx="5486160" cy="5486160"/>
            <a:chOff x="3105390" y="272972"/>
            <a:chExt cx="5486160" cy="548616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1FA4333-C964-4805-9528-0BF02E48084D}"/>
                </a:ext>
              </a:extLst>
            </p:cNvPr>
            <p:cNvGrpSpPr/>
            <p:nvPr/>
          </p:nvGrpSpPr>
          <p:grpSpPr>
            <a:xfrm>
              <a:off x="5625379" y="2915375"/>
              <a:ext cx="446182" cy="1585426"/>
              <a:chOff x="5625379" y="2915375"/>
              <a:chExt cx="446182" cy="1585426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A23148C7-4630-469E-A876-CCCFD1E6E6E5}"/>
                  </a:ext>
                </a:extLst>
              </p:cNvPr>
              <p:cNvSpPr/>
              <p:nvPr/>
            </p:nvSpPr>
            <p:spPr>
              <a:xfrm>
                <a:off x="5797539" y="2983924"/>
                <a:ext cx="101864" cy="10186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C617B54-1D8E-4746-8095-6A9622F3C1A2}"/>
                  </a:ext>
                </a:extLst>
              </p:cNvPr>
              <p:cNvGrpSpPr/>
              <p:nvPr/>
            </p:nvGrpSpPr>
            <p:grpSpPr>
              <a:xfrm>
                <a:off x="5625379" y="2915375"/>
                <a:ext cx="446182" cy="1585426"/>
                <a:chOff x="59865" y="1755646"/>
                <a:chExt cx="211598" cy="751875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10A3DC35-1AFD-49DD-AE47-84459FE4F400}"/>
                    </a:ext>
                  </a:extLst>
                </p:cNvPr>
                <p:cNvSpPr/>
                <p:nvPr/>
              </p:nvSpPr>
              <p:spPr>
                <a:xfrm>
                  <a:off x="120659" y="1755646"/>
                  <a:ext cx="90010" cy="6778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7310AAEF-F2C9-4C4F-872C-18AA1B5F5A52}"/>
                    </a:ext>
                  </a:extLst>
                </p:cNvPr>
                <p:cNvSpPr/>
                <p:nvPr/>
              </p:nvSpPr>
              <p:spPr>
                <a:xfrm>
                  <a:off x="59865" y="2295923"/>
                  <a:ext cx="211598" cy="2115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F300641F-A78D-4316-A336-834931301D02}"/>
                    </a:ext>
                  </a:extLst>
                </p:cNvPr>
                <p:cNvSpPr/>
                <p:nvPr/>
              </p:nvSpPr>
              <p:spPr>
                <a:xfrm>
                  <a:off x="96493" y="2332551"/>
                  <a:ext cx="138342" cy="1383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24597ED1-48D9-4AEF-A7E8-CD0DF47535F0}"/>
                    </a:ext>
                  </a:extLst>
                </p:cNvPr>
                <p:cNvSpPr/>
                <p:nvPr/>
              </p:nvSpPr>
              <p:spPr>
                <a:xfrm>
                  <a:off x="142804" y="1787884"/>
                  <a:ext cx="45720" cy="4572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" name="八角形 22">
              <a:extLst>
                <a:ext uri="{FF2B5EF4-FFF2-40B4-BE49-F238E27FC236}">
                  <a16:creationId xmlns:a16="http://schemas.microsoft.com/office/drawing/2014/main" id="{8AB00531-8C4A-4F46-8805-A0E43CA98F74}"/>
                </a:ext>
              </a:extLst>
            </p:cNvPr>
            <p:cNvSpPr/>
            <p:nvPr/>
          </p:nvSpPr>
          <p:spPr>
            <a:xfrm>
              <a:off x="3105390" y="272972"/>
              <a:ext cx="5486160" cy="5486160"/>
            </a:xfrm>
            <a:prstGeom prst="octagon">
              <a:avLst/>
            </a:prstGeom>
            <a:solidFill>
              <a:srgbClr val="FFFFFF">
                <a:alpha val="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2468FC3-2AA9-4D9C-A248-8CA6C5CF1EC6}"/>
              </a:ext>
            </a:extLst>
          </p:cNvPr>
          <p:cNvSpPr/>
          <p:nvPr/>
        </p:nvSpPr>
        <p:spPr bwMode="auto">
          <a:xfrm>
            <a:off x="0" y="-14031"/>
            <a:ext cx="12192000" cy="6872031"/>
          </a:xfrm>
          <a:prstGeom prst="rect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8382564-9C83-4FCC-9ADF-E460810519C2}"/>
              </a:ext>
            </a:extLst>
          </p:cNvPr>
          <p:cNvGrpSpPr/>
          <p:nvPr/>
        </p:nvGrpSpPr>
        <p:grpSpPr>
          <a:xfrm rot="12600000">
            <a:off x="10280268" y="282717"/>
            <a:ext cx="1085339" cy="2173877"/>
            <a:chOff x="4817985" y="3290920"/>
            <a:chExt cx="967713" cy="1938280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2DE11E7-383D-4131-BFC4-84D9289AE731}"/>
                </a:ext>
              </a:extLst>
            </p:cNvPr>
            <p:cNvGrpSpPr/>
            <p:nvPr/>
          </p:nvGrpSpPr>
          <p:grpSpPr>
            <a:xfrm>
              <a:off x="4817985" y="3290920"/>
              <a:ext cx="967713" cy="1938280"/>
              <a:chOff x="4817985" y="3290920"/>
              <a:chExt cx="967713" cy="1938280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A29E1FEB-B378-457F-A0E3-C510D6AEFC0A}"/>
                  </a:ext>
                </a:extLst>
              </p:cNvPr>
              <p:cNvGrpSpPr/>
              <p:nvPr/>
            </p:nvGrpSpPr>
            <p:grpSpPr>
              <a:xfrm>
                <a:off x="5165048" y="3290920"/>
                <a:ext cx="270030" cy="1093665"/>
                <a:chOff x="5165048" y="3290920"/>
                <a:chExt cx="270030" cy="1093665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59FC8EAA-EE50-4AEB-9697-12A1249A6C3E}"/>
                    </a:ext>
                  </a:extLst>
                </p:cNvPr>
                <p:cNvSpPr/>
                <p:nvPr/>
              </p:nvSpPr>
              <p:spPr>
                <a:xfrm>
                  <a:off x="5165048" y="3290920"/>
                  <a:ext cx="270030" cy="1026157"/>
                </a:xfrm>
                <a:custGeom>
                  <a:avLst/>
                  <a:gdLst>
                    <a:gd name="connsiteX0" fmla="*/ 133919 w 270030"/>
                    <a:gd name="connsiteY0" fmla="*/ 0 h 1026157"/>
                    <a:gd name="connsiteX1" fmla="*/ 223026 w 270030"/>
                    <a:gd name="connsiteY1" fmla="*/ 11910 h 1026157"/>
                    <a:gd name="connsiteX2" fmla="*/ 230485 w 270030"/>
                    <a:gd name="connsiteY2" fmla="*/ 26593 h 1026157"/>
                    <a:gd name="connsiteX3" fmla="*/ 270030 w 270030"/>
                    <a:gd name="connsiteY3" fmla="*/ 254374 h 1026157"/>
                    <a:gd name="connsiteX4" fmla="*/ 230485 w 270030"/>
                    <a:gd name="connsiteY4" fmla="*/ 482155 h 1026157"/>
                    <a:gd name="connsiteX5" fmla="*/ 220854 w 270030"/>
                    <a:gd name="connsiteY5" fmla="*/ 497648 h 1026157"/>
                    <a:gd name="connsiteX6" fmla="*/ 221218 w 270030"/>
                    <a:gd name="connsiteY6" fmla="*/ 508485 h 1026157"/>
                    <a:gd name="connsiteX7" fmla="*/ 135015 w 270030"/>
                    <a:gd name="connsiteY7" fmla="*/ 1026157 h 1026157"/>
                    <a:gd name="connsiteX8" fmla="*/ 48812 w 270030"/>
                    <a:gd name="connsiteY8" fmla="*/ 508485 h 1026157"/>
                    <a:gd name="connsiteX9" fmla="*/ 49177 w 270030"/>
                    <a:gd name="connsiteY9" fmla="*/ 497648 h 1026157"/>
                    <a:gd name="connsiteX10" fmla="*/ 39545 w 270030"/>
                    <a:gd name="connsiteY10" fmla="*/ 482155 h 1026157"/>
                    <a:gd name="connsiteX11" fmla="*/ 0 w 270030"/>
                    <a:gd name="connsiteY11" fmla="*/ 254374 h 1026157"/>
                    <a:gd name="connsiteX12" fmla="*/ 39545 w 270030"/>
                    <a:gd name="connsiteY12" fmla="*/ 26593 h 1026157"/>
                    <a:gd name="connsiteX13" fmla="*/ 47164 w 270030"/>
                    <a:gd name="connsiteY13" fmla="*/ 11596 h 1026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0030" h="1026157">
                      <a:moveTo>
                        <a:pt x="133919" y="0"/>
                      </a:moveTo>
                      <a:lnTo>
                        <a:pt x="223026" y="11910"/>
                      </a:lnTo>
                      <a:lnTo>
                        <a:pt x="230485" y="26593"/>
                      </a:lnTo>
                      <a:cubicBezTo>
                        <a:pt x="254918" y="84887"/>
                        <a:pt x="270030" y="165420"/>
                        <a:pt x="270030" y="254374"/>
                      </a:cubicBezTo>
                      <a:cubicBezTo>
                        <a:pt x="270030" y="343328"/>
                        <a:pt x="254918" y="423860"/>
                        <a:pt x="230485" y="482155"/>
                      </a:cubicBezTo>
                      <a:lnTo>
                        <a:pt x="220854" y="497648"/>
                      </a:lnTo>
                      <a:lnTo>
                        <a:pt x="221218" y="508485"/>
                      </a:lnTo>
                      <a:cubicBezTo>
                        <a:pt x="221218" y="794387"/>
                        <a:pt x="182624" y="1026157"/>
                        <a:pt x="135015" y="1026157"/>
                      </a:cubicBezTo>
                      <a:cubicBezTo>
                        <a:pt x="87406" y="1026157"/>
                        <a:pt x="48812" y="794387"/>
                        <a:pt x="48812" y="508485"/>
                      </a:cubicBezTo>
                      <a:lnTo>
                        <a:pt x="49177" y="497648"/>
                      </a:lnTo>
                      <a:lnTo>
                        <a:pt x="39545" y="482155"/>
                      </a:lnTo>
                      <a:cubicBezTo>
                        <a:pt x="15112" y="423860"/>
                        <a:pt x="0" y="343328"/>
                        <a:pt x="0" y="254374"/>
                      </a:cubicBezTo>
                      <a:cubicBezTo>
                        <a:pt x="0" y="165420"/>
                        <a:pt x="15112" y="84887"/>
                        <a:pt x="39545" y="26593"/>
                      </a:cubicBezTo>
                      <a:lnTo>
                        <a:pt x="47164" y="11596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950AE953-F982-444E-9F91-660046E3ADAB}"/>
                    </a:ext>
                  </a:extLst>
                </p:cNvPr>
                <p:cNvSpPr/>
                <p:nvPr/>
              </p:nvSpPr>
              <p:spPr>
                <a:xfrm>
                  <a:off x="5216357" y="4249570"/>
                  <a:ext cx="179556" cy="135015"/>
                </a:xfrm>
                <a:prstGeom prst="round2SameRect">
                  <a:avLst>
                    <a:gd name="adj1" fmla="val 41359"/>
                    <a:gd name="adj2" fmla="val 0"/>
                  </a:avLst>
                </a:prstGeom>
                <a:gradFill>
                  <a:gsLst>
                    <a:gs pos="100000">
                      <a:schemeClr val="bg1">
                        <a:lumMod val="50000"/>
                      </a:schemeClr>
                    </a:gs>
                    <a:gs pos="0">
                      <a:schemeClr val="bg1">
                        <a:lumMod val="65000"/>
                      </a:schemeClr>
                    </a:gs>
                    <a:gs pos="48000">
                      <a:schemeClr val="bg1">
                        <a:lumMod val="9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3867284-95BF-410B-B3BB-09EF0CF499FC}"/>
                  </a:ext>
                </a:extLst>
              </p:cNvPr>
              <p:cNvSpPr/>
              <p:nvPr/>
            </p:nvSpPr>
            <p:spPr>
              <a:xfrm>
                <a:off x="4817985" y="4374105"/>
                <a:ext cx="967713" cy="855095"/>
              </a:xfrm>
              <a:custGeom>
                <a:avLst/>
                <a:gdLst>
                  <a:gd name="connsiteX0" fmla="*/ 527494 w 1054987"/>
                  <a:gd name="connsiteY0" fmla="*/ 0 h 994545"/>
                  <a:gd name="connsiteX1" fmla="*/ 843613 w 1054987"/>
                  <a:gd name="connsiteY1" fmla="*/ 151781 h 994545"/>
                  <a:gd name="connsiteX2" fmla="*/ 847121 w 1054987"/>
                  <a:gd name="connsiteY2" fmla="*/ 172284 h 994545"/>
                  <a:gd name="connsiteX3" fmla="*/ 849698 w 1054987"/>
                  <a:gd name="connsiteY3" fmla="*/ 172284 h 994545"/>
                  <a:gd name="connsiteX4" fmla="*/ 851039 w 1054987"/>
                  <a:gd name="connsiteY4" fmla="*/ 179745 h 994545"/>
                  <a:gd name="connsiteX5" fmla="*/ 956788 w 1054987"/>
                  <a:gd name="connsiteY5" fmla="*/ 625338 h 994545"/>
                  <a:gd name="connsiteX6" fmla="*/ 1033719 w 1054987"/>
                  <a:gd name="connsiteY6" fmla="*/ 895300 h 994545"/>
                  <a:gd name="connsiteX7" fmla="*/ 1054987 w 1054987"/>
                  <a:gd name="connsiteY7" fmla="*/ 963635 h 994545"/>
                  <a:gd name="connsiteX8" fmla="*/ 904898 w 1054987"/>
                  <a:gd name="connsiteY8" fmla="*/ 979607 h 994545"/>
                  <a:gd name="connsiteX9" fmla="*/ 527494 w 1054987"/>
                  <a:gd name="connsiteY9" fmla="*/ 994545 h 994545"/>
                  <a:gd name="connsiteX10" fmla="*/ 150090 w 1054987"/>
                  <a:gd name="connsiteY10" fmla="*/ 979607 h 994545"/>
                  <a:gd name="connsiteX11" fmla="*/ 0 w 1054987"/>
                  <a:gd name="connsiteY11" fmla="*/ 963635 h 994545"/>
                  <a:gd name="connsiteX12" fmla="*/ 21269 w 1054987"/>
                  <a:gd name="connsiteY12" fmla="*/ 895300 h 994545"/>
                  <a:gd name="connsiteX13" fmla="*/ 98199 w 1054987"/>
                  <a:gd name="connsiteY13" fmla="*/ 625338 h 994545"/>
                  <a:gd name="connsiteX14" fmla="*/ 203949 w 1054987"/>
                  <a:gd name="connsiteY14" fmla="*/ 179745 h 994545"/>
                  <a:gd name="connsiteX15" fmla="*/ 205289 w 1054987"/>
                  <a:gd name="connsiteY15" fmla="*/ 172284 h 994545"/>
                  <a:gd name="connsiteX16" fmla="*/ 207867 w 1054987"/>
                  <a:gd name="connsiteY16" fmla="*/ 172284 h 994545"/>
                  <a:gd name="connsiteX17" fmla="*/ 211376 w 1054987"/>
                  <a:gd name="connsiteY17" fmla="*/ 151781 h 994545"/>
                  <a:gd name="connsiteX18" fmla="*/ 527494 w 1054987"/>
                  <a:gd name="connsiteY18" fmla="*/ 0 h 994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54987" h="994545">
                    <a:moveTo>
                      <a:pt x="527494" y="0"/>
                    </a:moveTo>
                    <a:cubicBezTo>
                      <a:pt x="683426" y="0"/>
                      <a:pt x="813524" y="65160"/>
                      <a:pt x="843613" y="151781"/>
                    </a:cubicBezTo>
                    <a:lnTo>
                      <a:pt x="847121" y="172284"/>
                    </a:lnTo>
                    <a:lnTo>
                      <a:pt x="849698" y="172284"/>
                    </a:lnTo>
                    <a:lnTo>
                      <a:pt x="851039" y="179745"/>
                    </a:lnTo>
                    <a:cubicBezTo>
                      <a:pt x="873494" y="295017"/>
                      <a:pt x="910518" y="452656"/>
                      <a:pt x="956788" y="625338"/>
                    </a:cubicBezTo>
                    <a:cubicBezTo>
                      <a:pt x="982816" y="722472"/>
                      <a:pt x="1008996" y="814021"/>
                      <a:pt x="1033719" y="895300"/>
                    </a:cubicBezTo>
                    <a:lnTo>
                      <a:pt x="1054987" y="963635"/>
                    </a:lnTo>
                    <a:lnTo>
                      <a:pt x="904898" y="979607"/>
                    </a:lnTo>
                    <a:cubicBezTo>
                      <a:pt x="788899" y="989226"/>
                      <a:pt x="661365" y="994545"/>
                      <a:pt x="527494" y="994545"/>
                    </a:cubicBezTo>
                    <a:cubicBezTo>
                      <a:pt x="393623" y="994545"/>
                      <a:pt x="266089" y="989226"/>
                      <a:pt x="150090" y="979607"/>
                    </a:cubicBezTo>
                    <a:lnTo>
                      <a:pt x="0" y="963635"/>
                    </a:lnTo>
                    <a:lnTo>
                      <a:pt x="21269" y="895300"/>
                    </a:lnTo>
                    <a:cubicBezTo>
                      <a:pt x="45992" y="814021"/>
                      <a:pt x="72172" y="722472"/>
                      <a:pt x="98199" y="625338"/>
                    </a:cubicBezTo>
                    <a:cubicBezTo>
                      <a:pt x="144469" y="452656"/>
                      <a:pt x="181493" y="295017"/>
                      <a:pt x="203949" y="179745"/>
                    </a:cubicBezTo>
                    <a:lnTo>
                      <a:pt x="205289" y="172284"/>
                    </a:lnTo>
                    <a:lnTo>
                      <a:pt x="207867" y="172284"/>
                    </a:lnTo>
                    <a:lnTo>
                      <a:pt x="211376" y="151781"/>
                    </a:lnTo>
                    <a:cubicBezTo>
                      <a:pt x="241464" y="65160"/>
                      <a:pt x="371562" y="0"/>
                      <a:pt x="527494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996633"/>
                  </a:gs>
                  <a:gs pos="0">
                    <a:srgbClr val="CC9900"/>
                  </a:gs>
                  <a:gs pos="48000">
                    <a:srgbClr val="FFFF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sz="1200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C713D60-8E78-4506-8A2F-6E67F4ED1A22}"/>
                </a:ext>
              </a:extLst>
            </p:cNvPr>
            <p:cNvSpPr/>
            <p:nvPr/>
          </p:nvSpPr>
          <p:spPr>
            <a:xfrm rot="10800000">
              <a:off x="5168425" y="3369280"/>
              <a:ext cx="263276" cy="136104"/>
            </a:xfrm>
            <a:custGeom>
              <a:avLst/>
              <a:gdLst>
                <a:gd name="connsiteX0" fmla="*/ 131638 w 263276"/>
                <a:gd name="connsiteY0" fmla="*/ 45616 h 136104"/>
                <a:gd name="connsiteX1" fmla="*/ 4114 w 263276"/>
                <a:gd name="connsiteY1" fmla="*/ 39589 h 136104"/>
                <a:gd name="connsiteX2" fmla="*/ 3340 w 263276"/>
                <a:gd name="connsiteY2" fmla="*/ 39467 h 136104"/>
                <a:gd name="connsiteX3" fmla="*/ 0 w 263276"/>
                <a:gd name="connsiteY3" fmla="*/ 0 h 136104"/>
                <a:gd name="connsiteX4" fmla="*/ 131638 w 263276"/>
                <a:gd name="connsiteY4" fmla="*/ 7274 h 136104"/>
                <a:gd name="connsiteX5" fmla="*/ 263276 w 263276"/>
                <a:gd name="connsiteY5" fmla="*/ 0 h 136104"/>
                <a:gd name="connsiteX6" fmla="*/ 259936 w 263276"/>
                <a:gd name="connsiteY6" fmla="*/ 39467 h 136104"/>
                <a:gd name="connsiteX7" fmla="*/ 259162 w 263276"/>
                <a:gd name="connsiteY7" fmla="*/ 39589 h 136104"/>
                <a:gd name="connsiteX8" fmla="*/ 131638 w 263276"/>
                <a:gd name="connsiteY8" fmla="*/ 45616 h 136104"/>
                <a:gd name="connsiteX9" fmla="*/ 131639 w 263276"/>
                <a:gd name="connsiteY9" fmla="*/ 136104 h 136104"/>
                <a:gd name="connsiteX10" fmla="*/ 20049 w 263276"/>
                <a:gd name="connsiteY10" fmla="*/ 130830 h 136104"/>
                <a:gd name="connsiteX11" fmla="*/ 8786 w 263276"/>
                <a:gd name="connsiteY11" fmla="*/ 90974 h 136104"/>
                <a:gd name="connsiteX12" fmla="*/ 131639 w 263276"/>
                <a:gd name="connsiteY12" fmla="*/ 97762 h 136104"/>
                <a:gd name="connsiteX13" fmla="*/ 254490 w 263276"/>
                <a:gd name="connsiteY13" fmla="*/ 90974 h 136104"/>
                <a:gd name="connsiteX14" fmla="*/ 243227 w 263276"/>
                <a:gd name="connsiteY14" fmla="*/ 130830 h 1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276" h="136104">
                  <a:moveTo>
                    <a:pt x="131638" y="45616"/>
                  </a:moveTo>
                  <a:cubicBezTo>
                    <a:pt x="86402" y="45616"/>
                    <a:pt x="43310" y="43470"/>
                    <a:pt x="4114" y="39589"/>
                  </a:cubicBezTo>
                  <a:lnTo>
                    <a:pt x="3340" y="39467"/>
                  </a:lnTo>
                  <a:lnTo>
                    <a:pt x="0" y="0"/>
                  </a:lnTo>
                  <a:lnTo>
                    <a:pt x="131638" y="7274"/>
                  </a:lnTo>
                  <a:lnTo>
                    <a:pt x="263276" y="0"/>
                  </a:lnTo>
                  <a:lnTo>
                    <a:pt x="259936" y="39467"/>
                  </a:lnTo>
                  <a:lnTo>
                    <a:pt x="259162" y="39589"/>
                  </a:lnTo>
                  <a:cubicBezTo>
                    <a:pt x="219966" y="43470"/>
                    <a:pt x="176872" y="45616"/>
                    <a:pt x="131638" y="45616"/>
                  </a:cubicBezTo>
                  <a:close/>
                  <a:moveTo>
                    <a:pt x="131639" y="136104"/>
                  </a:moveTo>
                  <a:lnTo>
                    <a:pt x="20049" y="130830"/>
                  </a:lnTo>
                  <a:lnTo>
                    <a:pt x="8786" y="90974"/>
                  </a:lnTo>
                  <a:lnTo>
                    <a:pt x="131639" y="97762"/>
                  </a:lnTo>
                  <a:lnTo>
                    <a:pt x="254490" y="90974"/>
                  </a:lnTo>
                  <a:lnTo>
                    <a:pt x="243227" y="13083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FB2E736-F306-403A-9B2C-84DEEF31C3D7}"/>
              </a:ext>
            </a:extLst>
          </p:cNvPr>
          <p:cNvSpPr txBox="1"/>
          <p:nvPr/>
        </p:nvSpPr>
        <p:spPr>
          <a:xfrm>
            <a:off x="6145335" y="1396919"/>
            <a:ext cx="5493812" cy="3012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一等賞</a:t>
            </a:r>
            <a:endParaRPr kumimoji="1" lang="en-US" altLang="ja-JP" sz="13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BC9C358-7308-4628-A31D-2A08FED06BC7}"/>
              </a:ext>
            </a:extLst>
          </p:cNvPr>
          <p:cNvGrpSpPr/>
          <p:nvPr/>
        </p:nvGrpSpPr>
        <p:grpSpPr>
          <a:xfrm>
            <a:off x="9990" y="-14031"/>
            <a:ext cx="7242754" cy="6575302"/>
            <a:chOff x="6248400" y="3110791"/>
            <a:chExt cx="2579684" cy="2341954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A75455-7EDF-4DBB-A531-6D70E373509F}"/>
                </a:ext>
              </a:extLst>
            </p:cNvPr>
            <p:cNvSpPr/>
            <p:nvPr/>
          </p:nvSpPr>
          <p:spPr>
            <a:xfrm>
              <a:off x="6249035" y="4182662"/>
              <a:ext cx="2578259" cy="1270083"/>
            </a:xfrm>
            <a:custGeom>
              <a:avLst/>
              <a:gdLst>
                <a:gd name="connsiteX0" fmla="*/ 0 w 2578259"/>
                <a:gd name="connsiteY0" fmla="*/ 0 h 1270083"/>
                <a:gd name="connsiteX1" fmla="*/ 974 w 2578259"/>
                <a:gd name="connsiteY1" fmla="*/ 388 h 1270083"/>
                <a:gd name="connsiteX2" fmla="*/ 6350 w 2578259"/>
                <a:gd name="connsiteY2" fmla="*/ 591820 h 1270083"/>
                <a:gd name="connsiteX3" fmla="*/ 1333500 w 2578259"/>
                <a:gd name="connsiteY3" fmla="*/ 1122045 h 1270083"/>
                <a:gd name="connsiteX4" fmla="*/ 1508125 w 2578259"/>
                <a:gd name="connsiteY4" fmla="*/ 1160145 h 1270083"/>
                <a:gd name="connsiteX5" fmla="*/ 1679575 w 2578259"/>
                <a:gd name="connsiteY5" fmla="*/ 1156970 h 1270083"/>
                <a:gd name="connsiteX6" fmla="*/ 2476500 w 2578259"/>
                <a:gd name="connsiteY6" fmla="*/ 1001395 h 1270083"/>
                <a:gd name="connsiteX7" fmla="*/ 2578100 w 2578259"/>
                <a:gd name="connsiteY7" fmla="*/ 953770 h 1270083"/>
                <a:gd name="connsiteX8" fmla="*/ 2576856 w 2578259"/>
                <a:gd name="connsiteY8" fmla="*/ 947420 h 1270083"/>
                <a:gd name="connsiteX9" fmla="*/ 2578259 w 2578259"/>
                <a:gd name="connsiteY9" fmla="*/ 947420 h 1270083"/>
                <a:gd name="connsiteX10" fmla="*/ 2578259 w 2578259"/>
                <a:gd name="connsiteY10" fmla="*/ 1052195 h 1270083"/>
                <a:gd name="connsiteX11" fmla="*/ 2576483 w 2578259"/>
                <a:gd name="connsiteY11" fmla="*/ 1052195 h 1270083"/>
                <a:gd name="connsiteX12" fmla="*/ 2578100 w 2578259"/>
                <a:gd name="connsiteY12" fmla="*/ 1060450 h 1270083"/>
                <a:gd name="connsiteX13" fmla="*/ 2476500 w 2578259"/>
                <a:gd name="connsiteY13" fmla="*/ 1108075 h 1270083"/>
                <a:gd name="connsiteX14" fmla="*/ 1679575 w 2578259"/>
                <a:gd name="connsiteY14" fmla="*/ 1263650 h 1270083"/>
                <a:gd name="connsiteX15" fmla="*/ 1508125 w 2578259"/>
                <a:gd name="connsiteY15" fmla="*/ 1266825 h 1270083"/>
                <a:gd name="connsiteX16" fmla="*/ 1333500 w 2578259"/>
                <a:gd name="connsiteY16" fmla="*/ 1228725 h 1270083"/>
                <a:gd name="connsiteX17" fmla="*/ 6350 w 2578259"/>
                <a:gd name="connsiteY17" fmla="*/ 698500 h 1270083"/>
                <a:gd name="connsiteX18" fmla="*/ 0 w 2578259"/>
                <a:gd name="connsiteY18" fmla="*/ 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78259" h="1270083">
                  <a:moveTo>
                    <a:pt x="0" y="0"/>
                  </a:moveTo>
                  <a:lnTo>
                    <a:pt x="974" y="388"/>
                  </a:lnTo>
                  <a:lnTo>
                    <a:pt x="6350" y="591820"/>
                  </a:lnTo>
                  <a:lnTo>
                    <a:pt x="1333500" y="1122045"/>
                  </a:lnTo>
                  <a:cubicBezTo>
                    <a:pt x="1391708" y="1134745"/>
                    <a:pt x="1431925" y="1151678"/>
                    <a:pt x="1508125" y="1160145"/>
                  </a:cubicBezTo>
                  <a:cubicBezTo>
                    <a:pt x="1584325" y="1168612"/>
                    <a:pt x="1622425" y="1158028"/>
                    <a:pt x="1679575" y="1156970"/>
                  </a:cubicBezTo>
                  <a:lnTo>
                    <a:pt x="2476500" y="1001395"/>
                  </a:lnTo>
                  <a:cubicBezTo>
                    <a:pt x="2500842" y="986578"/>
                    <a:pt x="2570163" y="970703"/>
                    <a:pt x="2578100" y="953770"/>
                  </a:cubicBezTo>
                  <a:lnTo>
                    <a:pt x="2576856" y="947420"/>
                  </a:lnTo>
                  <a:lnTo>
                    <a:pt x="2578259" y="947420"/>
                  </a:lnTo>
                  <a:lnTo>
                    <a:pt x="2578259" y="1052195"/>
                  </a:lnTo>
                  <a:lnTo>
                    <a:pt x="2576483" y="1052195"/>
                  </a:lnTo>
                  <a:lnTo>
                    <a:pt x="2578100" y="1060450"/>
                  </a:lnTo>
                  <a:cubicBezTo>
                    <a:pt x="2570163" y="1077383"/>
                    <a:pt x="2500842" y="1093258"/>
                    <a:pt x="2476500" y="1108075"/>
                  </a:cubicBezTo>
                  <a:lnTo>
                    <a:pt x="1679575" y="1263650"/>
                  </a:lnTo>
                  <a:cubicBezTo>
                    <a:pt x="1622425" y="1264708"/>
                    <a:pt x="1584325" y="1275292"/>
                    <a:pt x="1508125" y="1266825"/>
                  </a:cubicBezTo>
                  <a:cubicBezTo>
                    <a:pt x="1431925" y="1258358"/>
                    <a:pt x="1391708" y="1241425"/>
                    <a:pt x="1333500" y="1228725"/>
                  </a:cubicBezTo>
                  <a:lnTo>
                    <a:pt x="6350" y="698500"/>
                  </a:lnTo>
                  <a:cubicBezTo>
                    <a:pt x="4233" y="465667"/>
                    <a:pt x="2117" y="232833"/>
                    <a:pt x="0" y="0"/>
                  </a:cubicBez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4ADFC02-E468-470D-9329-0EA25BFF9BAB}"/>
                </a:ext>
              </a:extLst>
            </p:cNvPr>
            <p:cNvSpPr/>
            <p:nvPr/>
          </p:nvSpPr>
          <p:spPr>
            <a:xfrm>
              <a:off x="6255544" y="4079875"/>
              <a:ext cx="2572540" cy="1270083"/>
            </a:xfrm>
            <a:custGeom>
              <a:avLst/>
              <a:gdLst>
                <a:gd name="connsiteX0" fmla="*/ 6350 w 2568575"/>
                <a:gd name="connsiteY0" fmla="*/ 698500 h 1266825"/>
                <a:gd name="connsiteX1" fmla="*/ 1333500 w 2568575"/>
                <a:gd name="connsiteY1" fmla="*/ 1228725 h 1266825"/>
                <a:gd name="connsiteX2" fmla="*/ 1508125 w 2568575"/>
                <a:gd name="connsiteY2" fmla="*/ 1266825 h 1266825"/>
                <a:gd name="connsiteX3" fmla="*/ 1679575 w 2568575"/>
                <a:gd name="connsiteY3" fmla="*/ 1263650 h 1266825"/>
                <a:gd name="connsiteX4" fmla="*/ 2505075 w 2568575"/>
                <a:gd name="connsiteY4" fmla="*/ 1104900 h 1266825"/>
                <a:gd name="connsiteX5" fmla="*/ 2568575 w 2568575"/>
                <a:gd name="connsiteY5" fmla="*/ 1073150 h 1266825"/>
                <a:gd name="connsiteX6" fmla="*/ 2524125 w 2568575"/>
                <a:gd name="connsiteY6" fmla="*/ 1006475 h 1266825"/>
                <a:gd name="connsiteX7" fmla="*/ 0 w 2568575"/>
                <a:gd name="connsiteY7" fmla="*/ 0 h 1266825"/>
                <a:gd name="connsiteX8" fmla="*/ 6350 w 2568575"/>
                <a:gd name="connsiteY8" fmla="*/ 698500 h 1266825"/>
                <a:gd name="connsiteX0" fmla="*/ 6350 w 2578100"/>
                <a:gd name="connsiteY0" fmla="*/ 698500 h 1266825"/>
                <a:gd name="connsiteX1" fmla="*/ 1333500 w 2578100"/>
                <a:gd name="connsiteY1" fmla="*/ 1228725 h 1266825"/>
                <a:gd name="connsiteX2" fmla="*/ 1508125 w 2578100"/>
                <a:gd name="connsiteY2" fmla="*/ 1266825 h 1266825"/>
                <a:gd name="connsiteX3" fmla="*/ 1679575 w 2578100"/>
                <a:gd name="connsiteY3" fmla="*/ 1263650 h 1266825"/>
                <a:gd name="connsiteX4" fmla="*/ 2505075 w 2578100"/>
                <a:gd name="connsiteY4" fmla="*/ 1104900 h 1266825"/>
                <a:gd name="connsiteX5" fmla="*/ 2578100 w 2578100"/>
                <a:gd name="connsiteY5" fmla="*/ 1060450 h 1266825"/>
                <a:gd name="connsiteX6" fmla="*/ 2524125 w 2578100"/>
                <a:gd name="connsiteY6" fmla="*/ 1006475 h 1266825"/>
                <a:gd name="connsiteX7" fmla="*/ 0 w 2578100"/>
                <a:gd name="connsiteY7" fmla="*/ 0 h 1266825"/>
                <a:gd name="connsiteX8" fmla="*/ 6350 w 2578100"/>
                <a:gd name="connsiteY8" fmla="*/ 698500 h 1266825"/>
                <a:gd name="connsiteX0" fmla="*/ 6350 w 2578942"/>
                <a:gd name="connsiteY0" fmla="*/ 698500 h 1266825"/>
                <a:gd name="connsiteX1" fmla="*/ 1333500 w 2578942"/>
                <a:gd name="connsiteY1" fmla="*/ 1228725 h 1266825"/>
                <a:gd name="connsiteX2" fmla="*/ 1508125 w 2578942"/>
                <a:gd name="connsiteY2" fmla="*/ 1266825 h 1266825"/>
                <a:gd name="connsiteX3" fmla="*/ 1679575 w 2578942"/>
                <a:gd name="connsiteY3" fmla="*/ 1263650 h 1266825"/>
                <a:gd name="connsiteX4" fmla="*/ 2505075 w 2578942"/>
                <a:gd name="connsiteY4" fmla="*/ 1104900 h 1266825"/>
                <a:gd name="connsiteX5" fmla="*/ 2578100 w 2578942"/>
                <a:gd name="connsiteY5" fmla="*/ 1060450 h 1266825"/>
                <a:gd name="connsiteX6" fmla="*/ 2524125 w 2578942"/>
                <a:gd name="connsiteY6" fmla="*/ 1006475 h 1266825"/>
                <a:gd name="connsiteX7" fmla="*/ 0 w 2578942"/>
                <a:gd name="connsiteY7" fmla="*/ 0 h 1266825"/>
                <a:gd name="connsiteX8" fmla="*/ 6350 w 2578942"/>
                <a:gd name="connsiteY8" fmla="*/ 698500 h 1266825"/>
                <a:gd name="connsiteX0" fmla="*/ 6350 w 2578942"/>
                <a:gd name="connsiteY0" fmla="*/ 698500 h 1270083"/>
                <a:gd name="connsiteX1" fmla="*/ 1333500 w 2578942"/>
                <a:gd name="connsiteY1" fmla="*/ 1228725 h 1270083"/>
                <a:gd name="connsiteX2" fmla="*/ 1508125 w 2578942"/>
                <a:gd name="connsiteY2" fmla="*/ 1266825 h 1270083"/>
                <a:gd name="connsiteX3" fmla="*/ 1679575 w 2578942"/>
                <a:gd name="connsiteY3" fmla="*/ 1263650 h 1270083"/>
                <a:gd name="connsiteX4" fmla="*/ 2505075 w 2578942"/>
                <a:gd name="connsiteY4" fmla="*/ 1104900 h 1270083"/>
                <a:gd name="connsiteX5" fmla="*/ 2578100 w 2578942"/>
                <a:gd name="connsiteY5" fmla="*/ 1060450 h 1270083"/>
                <a:gd name="connsiteX6" fmla="*/ 2524125 w 2578942"/>
                <a:gd name="connsiteY6" fmla="*/ 1006475 h 1270083"/>
                <a:gd name="connsiteX7" fmla="*/ 0 w 2578942"/>
                <a:gd name="connsiteY7" fmla="*/ 0 h 1270083"/>
                <a:gd name="connsiteX8" fmla="*/ 6350 w 2578942"/>
                <a:gd name="connsiteY8" fmla="*/ 698500 h 1270083"/>
                <a:gd name="connsiteX0" fmla="*/ 6350 w 2579646"/>
                <a:gd name="connsiteY0" fmla="*/ 698500 h 1270083"/>
                <a:gd name="connsiteX1" fmla="*/ 1333500 w 2579646"/>
                <a:gd name="connsiteY1" fmla="*/ 1228725 h 1270083"/>
                <a:gd name="connsiteX2" fmla="*/ 1508125 w 2579646"/>
                <a:gd name="connsiteY2" fmla="*/ 1266825 h 1270083"/>
                <a:gd name="connsiteX3" fmla="*/ 1679575 w 2579646"/>
                <a:gd name="connsiteY3" fmla="*/ 1263650 h 1270083"/>
                <a:gd name="connsiteX4" fmla="*/ 2505075 w 2579646"/>
                <a:gd name="connsiteY4" fmla="*/ 1104900 h 1270083"/>
                <a:gd name="connsiteX5" fmla="*/ 2578100 w 2579646"/>
                <a:gd name="connsiteY5" fmla="*/ 1060450 h 1270083"/>
                <a:gd name="connsiteX6" fmla="*/ 2524125 w 2579646"/>
                <a:gd name="connsiteY6" fmla="*/ 1006475 h 1270083"/>
                <a:gd name="connsiteX7" fmla="*/ 0 w 2579646"/>
                <a:gd name="connsiteY7" fmla="*/ 0 h 1270083"/>
                <a:gd name="connsiteX8" fmla="*/ 6350 w 2579646"/>
                <a:gd name="connsiteY8" fmla="*/ 698500 h 1270083"/>
                <a:gd name="connsiteX0" fmla="*/ 6350 w 2579049"/>
                <a:gd name="connsiteY0" fmla="*/ 698500 h 1270083"/>
                <a:gd name="connsiteX1" fmla="*/ 1333500 w 2579049"/>
                <a:gd name="connsiteY1" fmla="*/ 1228725 h 1270083"/>
                <a:gd name="connsiteX2" fmla="*/ 1508125 w 2579049"/>
                <a:gd name="connsiteY2" fmla="*/ 1266825 h 1270083"/>
                <a:gd name="connsiteX3" fmla="*/ 1679575 w 2579049"/>
                <a:gd name="connsiteY3" fmla="*/ 1263650 h 1270083"/>
                <a:gd name="connsiteX4" fmla="*/ 2476500 w 2579049"/>
                <a:gd name="connsiteY4" fmla="*/ 1108075 h 1270083"/>
                <a:gd name="connsiteX5" fmla="*/ 2578100 w 2579049"/>
                <a:gd name="connsiteY5" fmla="*/ 1060450 h 1270083"/>
                <a:gd name="connsiteX6" fmla="*/ 2524125 w 2579049"/>
                <a:gd name="connsiteY6" fmla="*/ 1006475 h 1270083"/>
                <a:gd name="connsiteX7" fmla="*/ 0 w 2579049"/>
                <a:gd name="connsiteY7" fmla="*/ 0 h 1270083"/>
                <a:gd name="connsiteX8" fmla="*/ 6350 w 2579049"/>
                <a:gd name="connsiteY8" fmla="*/ 69850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049" h="1270083">
                  <a:moveTo>
                    <a:pt x="6350" y="698500"/>
                  </a:moveTo>
                  <a:lnTo>
                    <a:pt x="1333500" y="1228725"/>
                  </a:lnTo>
                  <a:cubicBezTo>
                    <a:pt x="1391708" y="1241425"/>
                    <a:pt x="1431925" y="1258358"/>
                    <a:pt x="1508125" y="1266825"/>
                  </a:cubicBezTo>
                  <a:cubicBezTo>
                    <a:pt x="1584325" y="1275292"/>
                    <a:pt x="1622425" y="1264708"/>
                    <a:pt x="1679575" y="1263650"/>
                  </a:cubicBezTo>
                  <a:lnTo>
                    <a:pt x="2476500" y="1108075"/>
                  </a:lnTo>
                  <a:cubicBezTo>
                    <a:pt x="2500842" y="1093258"/>
                    <a:pt x="2570163" y="1077383"/>
                    <a:pt x="2578100" y="1060450"/>
                  </a:cubicBezTo>
                  <a:cubicBezTo>
                    <a:pt x="2586037" y="1043517"/>
                    <a:pt x="2542117" y="1024467"/>
                    <a:pt x="2524125" y="1006475"/>
                  </a:cubicBezTo>
                  <a:lnTo>
                    <a:pt x="0" y="0"/>
                  </a:lnTo>
                  <a:cubicBezTo>
                    <a:pt x="2117" y="232833"/>
                    <a:pt x="4233" y="465667"/>
                    <a:pt x="6350" y="69850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8880AE1-CB5B-40C6-B085-6A52D25B2CEA}"/>
                </a:ext>
              </a:extLst>
            </p:cNvPr>
            <p:cNvSpPr/>
            <p:nvPr/>
          </p:nvSpPr>
          <p:spPr>
            <a:xfrm>
              <a:off x="6252209" y="4127500"/>
              <a:ext cx="2195843" cy="1079583"/>
            </a:xfrm>
            <a:custGeom>
              <a:avLst/>
              <a:gdLst>
                <a:gd name="connsiteX0" fmla="*/ 2190750 w 2190750"/>
                <a:gd name="connsiteY0" fmla="*/ 866775 h 1044575"/>
                <a:gd name="connsiteX1" fmla="*/ 2124075 w 2190750"/>
                <a:gd name="connsiteY1" fmla="*/ 965200 h 1044575"/>
                <a:gd name="connsiteX2" fmla="*/ 1724025 w 2190750"/>
                <a:gd name="connsiteY2" fmla="*/ 1041400 h 1044575"/>
                <a:gd name="connsiteX3" fmla="*/ 1625600 w 2190750"/>
                <a:gd name="connsiteY3" fmla="*/ 1044575 h 1044575"/>
                <a:gd name="connsiteX4" fmla="*/ 1498600 w 2190750"/>
                <a:gd name="connsiteY4" fmla="*/ 1009650 h 1044575"/>
                <a:gd name="connsiteX5" fmla="*/ 0 w 2190750"/>
                <a:gd name="connsiteY5" fmla="*/ 412750 h 1044575"/>
                <a:gd name="connsiteX6" fmla="*/ 0 w 2190750"/>
                <a:gd name="connsiteY6" fmla="*/ 0 h 1044575"/>
                <a:gd name="connsiteX7" fmla="*/ 2190750 w 2190750"/>
                <a:gd name="connsiteY7" fmla="*/ 866775 h 1044575"/>
                <a:gd name="connsiteX0" fmla="*/ 2193925 w 2193925"/>
                <a:gd name="connsiteY0" fmla="*/ 898525 h 1076325"/>
                <a:gd name="connsiteX1" fmla="*/ 2127250 w 2193925"/>
                <a:gd name="connsiteY1" fmla="*/ 996950 h 1076325"/>
                <a:gd name="connsiteX2" fmla="*/ 1727200 w 2193925"/>
                <a:gd name="connsiteY2" fmla="*/ 1073150 h 1076325"/>
                <a:gd name="connsiteX3" fmla="*/ 1628775 w 2193925"/>
                <a:gd name="connsiteY3" fmla="*/ 1076325 h 1076325"/>
                <a:gd name="connsiteX4" fmla="*/ 1501775 w 2193925"/>
                <a:gd name="connsiteY4" fmla="*/ 1041400 h 1076325"/>
                <a:gd name="connsiteX5" fmla="*/ 3175 w 2193925"/>
                <a:gd name="connsiteY5" fmla="*/ 444500 h 1076325"/>
                <a:gd name="connsiteX6" fmla="*/ 0 w 2193925"/>
                <a:gd name="connsiteY6" fmla="*/ 0 h 1076325"/>
                <a:gd name="connsiteX7" fmla="*/ 2193925 w 2193925"/>
                <a:gd name="connsiteY7" fmla="*/ 898525 h 1076325"/>
                <a:gd name="connsiteX0" fmla="*/ 2193925 w 2194469"/>
                <a:gd name="connsiteY0" fmla="*/ 898525 h 1076325"/>
                <a:gd name="connsiteX1" fmla="*/ 2127250 w 2194469"/>
                <a:gd name="connsiteY1" fmla="*/ 996950 h 1076325"/>
                <a:gd name="connsiteX2" fmla="*/ 1727200 w 2194469"/>
                <a:gd name="connsiteY2" fmla="*/ 1073150 h 1076325"/>
                <a:gd name="connsiteX3" fmla="*/ 1628775 w 2194469"/>
                <a:gd name="connsiteY3" fmla="*/ 1076325 h 1076325"/>
                <a:gd name="connsiteX4" fmla="*/ 1501775 w 2194469"/>
                <a:gd name="connsiteY4" fmla="*/ 1041400 h 1076325"/>
                <a:gd name="connsiteX5" fmla="*/ 3175 w 2194469"/>
                <a:gd name="connsiteY5" fmla="*/ 444500 h 1076325"/>
                <a:gd name="connsiteX6" fmla="*/ 0 w 2194469"/>
                <a:gd name="connsiteY6" fmla="*/ 0 h 1076325"/>
                <a:gd name="connsiteX7" fmla="*/ 2193925 w 2194469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9583"/>
                <a:gd name="connsiteX1" fmla="*/ 2127250 w 2195843"/>
                <a:gd name="connsiteY1" fmla="*/ 996950 h 1079583"/>
                <a:gd name="connsiteX2" fmla="*/ 1727200 w 2195843"/>
                <a:gd name="connsiteY2" fmla="*/ 1073150 h 1079583"/>
                <a:gd name="connsiteX3" fmla="*/ 1628775 w 2195843"/>
                <a:gd name="connsiteY3" fmla="*/ 1076325 h 1079583"/>
                <a:gd name="connsiteX4" fmla="*/ 1501775 w 2195843"/>
                <a:gd name="connsiteY4" fmla="*/ 1041400 h 1079583"/>
                <a:gd name="connsiteX5" fmla="*/ 3175 w 2195843"/>
                <a:gd name="connsiteY5" fmla="*/ 444500 h 1079583"/>
                <a:gd name="connsiteX6" fmla="*/ 0 w 2195843"/>
                <a:gd name="connsiteY6" fmla="*/ 0 h 1079583"/>
                <a:gd name="connsiteX7" fmla="*/ 2193925 w 2195843"/>
                <a:gd name="connsiteY7" fmla="*/ 898525 h 1079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5843" h="1079583">
                  <a:moveTo>
                    <a:pt x="2193925" y="898525"/>
                  </a:moveTo>
                  <a:cubicBezTo>
                    <a:pt x="2200275" y="937683"/>
                    <a:pt x="2193925" y="970492"/>
                    <a:pt x="2127250" y="996950"/>
                  </a:cubicBezTo>
                  <a:lnTo>
                    <a:pt x="1727200" y="1073150"/>
                  </a:lnTo>
                  <a:cubicBezTo>
                    <a:pt x="1694392" y="1074208"/>
                    <a:pt x="1680633" y="1084792"/>
                    <a:pt x="1628775" y="1076325"/>
                  </a:cubicBezTo>
                  <a:cubicBezTo>
                    <a:pt x="1576917" y="1067858"/>
                    <a:pt x="1544108" y="1053042"/>
                    <a:pt x="1501775" y="1041400"/>
                  </a:cubicBezTo>
                  <a:lnTo>
                    <a:pt x="3175" y="444500"/>
                  </a:lnTo>
                  <a:cubicBezTo>
                    <a:pt x="2117" y="296333"/>
                    <a:pt x="1058" y="148167"/>
                    <a:pt x="0" y="0"/>
                  </a:cubicBezTo>
                  <a:cubicBezTo>
                    <a:pt x="731308" y="299508"/>
                    <a:pt x="2187575" y="859367"/>
                    <a:pt x="2193925" y="89852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A23D4BE-9F1C-4126-825C-ADEC63CF4CE0}"/>
                </a:ext>
              </a:extLst>
            </p:cNvPr>
            <p:cNvSpPr/>
            <p:nvPr/>
          </p:nvSpPr>
          <p:spPr>
            <a:xfrm>
              <a:off x="6252210" y="4165602"/>
              <a:ext cx="2146300" cy="970061"/>
            </a:xfrm>
            <a:custGeom>
              <a:avLst/>
              <a:gdLst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69227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73672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14550 w 2162175"/>
                <a:gd name="connsiteY4" fmla="*/ 90170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43125"/>
                <a:gd name="connsiteY0" fmla="*/ 342900 h 978958"/>
                <a:gd name="connsiteX1" fmla="*/ 1539875 w 2143125"/>
                <a:gd name="connsiteY1" fmla="*/ 946150 h 978958"/>
                <a:gd name="connsiteX2" fmla="*/ 1625600 w 2143125"/>
                <a:gd name="connsiteY2" fmla="*/ 974725 h 978958"/>
                <a:gd name="connsiteX3" fmla="*/ 1736725 w 2143125"/>
                <a:gd name="connsiteY3" fmla="*/ 974725 h 978958"/>
                <a:gd name="connsiteX4" fmla="*/ 2114550 w 2143125"/>
                <a:gd name="connsiteY4" fmla="*/ 901700 h 978958"/>
                <a:gd name="connsiteX5" fmla="*/ 2143125 w 2143125"/>
                <a:gd name="connsiteY5" fmla="*/ 882650 h 978958"/>
                <a:gd name="connsiteX6" fmla="*/ 0 w 2143125"/>
                <a:gd name="connsiteY6" fmla="*/ 0 h 978958"/>
                <a:gd name="connsiteX7" fmla="*/ 0 w 2143125"/>
                <a:gd name="connsiteY7" fmla="*/ 342900 h 978958"/>
                <a:gd name="connsiteX0" fmla="*/ 3175 w 2146300"/>
                <a:gd name="connsiteY0" fmla="*/ 333375 h 969433"/>
                <a:gd name="connsiteX1" fmla="*/ 1543050 w 2146300"/>
                <a:gd name="connsiteY1" fmla="*/ 936625 h 969433"/>
                <a:gd name="connsiteX2" fmla="*/ 1628775 w 2146300"/>
                <a:gd name="connsiteY2" fmla="*/ 965200 h 969433"/>
                <a:gd name="connsiteX3" fmla="*/ 1739900 w 2146300"/>
                <a:gd name="connsiteY3" fmla="*/ 965200 h 969433"/>
                <a:gd name="connsiteX4" fmla="*/ 2117725 w 2146300"/>
                <a:gd name="connsiteY4" fmla="*/ 892175 h 969433"/>
                <a:gd name="connsiteX5" fmla="*/ 2146300 w 2146300"/>
                <a:gd name="connsiteY5" fmla="*/ 873125 h 969433"/>
                <a:gd name="connsiteX6" fmla="*/ 0 w 2146300"/>
                <a:gd name="connsiteY6" fmla="*/ 0 h 969433"/>
                <a:gd name="connsiteX7" fmla="*/ 3175 w 2146300"/>
                <a:gd name="connsiteY7" fmla="*/ 333375 h 969433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70061"/>
                <a:gd name="connsiteX1" fmla="*/ 1543050 w 2146300"/>
                <a:gd name="connsiteY1" fmla="*/ 933450 h 970061"/>
                <a:gd name="connsiteX2" fmla="*/ 1638300 w 2146300"/>
                <a:gd name="connsiteY2" fmla="*/ 966787 h 970061"/>
                <a:gd name="connsiteX3" fmla="*/ 1739900 w 2146300"/>
                <a:gd name="connsiteY3" fmla="*/ 962025 h 970061"/>
                <a:gd name="connsiteX4" fmla="*/ 2117725 w 2146300"/>
                <a:gd name="connsiteY4" fmla="*/ 889000 h 970061"/>
                <a:gd name="connsiteX5" fmla="*/ 2146300 w 2146300"/>
                <a:gd name="connsiteY5" fmla="*/ 869950 h 970061"/>
                <a:gd name="connsiteX6" fmla="*/ 0 w 2146300"/>
                <a:gd name="connsiteY6" fmla="*/ 0 h 970061"/>
                <a:gd name="connsiteX7" fmla="*/ 3175 w 2146300"/>
                <a:gd name="connsiteY7" fmla="*/ 330200 h 9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00" h="970061">
                  <a:moveTo>
                    <a:pt x="3175" y="330200"/>
                  </a:moveTo>
                  <a:lnTo>
                    <a:pt x="1543050" y="933450"/>
                  </a:lnTo>
                  <a:cubicBezTo>
                    <a:pt x="1571625" y="942975"/>
                    <a:pt x="1585383" y="957262"/>
                    <a:pt x="1638300" y="966787"/>
                  </a:cubicBezTo>
                  <a:cubicBezTo>
                    <a:pt x="1691217" y="976312"/>
                    <a:pt x="1702858" y="962025"/>
                    <a:pt x="1739900" y="962025"/>
                  </a:cubicBezTo>
                  <a:lnTo>
                    <a:pt x="2117725" y="889000"/>
                  </a:lnTo>
                  <a:lnTo>
                    <a:pt x="2146300" y="869950"/>
                  </a:lnTo>
                  <a:cubicBezTo>
                    <a:pt x="2140480" y="860955"/>
                    <a:pt x="715433" y="289983"/>
                    <a:pt x="0" y="0"/>
                  </a:cubicBezTo>
                  <a:cubicBezTo>
                    <a:pt x="1058" y="111125"/>
                    <a:pt x="2117" y="219075"/>
                    <a:pt x="3175" y="3302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8FD7BA9-1992-471F-B423-C93FE20B64A9}"/>
                </a:ext>
              </a:extLst>
            </p:cNvPr>
            <p:cNvSpPr/>
            <p:nvPr/>
          </p:nvSpPr>
          <p:spPr>
            <a:xfrm rot="20989489">
              <a:off x="7471522" y="4259645"/>
              <a:ext cx="114106" cy="425524"/>
            </a:xfrm>
            <a:custGeom>
              <a:avLst/>
              <a:gdLst>
                <a:gd name="connsiteX0" fmla="*/ 114106 w 114106"/>
                <a:gd name="connsiteY0" fmla="*/ 0 h 425524"/>
                <a:gd name="connsiteX1" fmla="*/ 114106 w 114106"/>
                <a:gd name="connsiteY1" fmla="*/ 425524 h 425524"/>
                <a:gd name="connsiteX2" fmla="*/ 109313 w 114106"/>
                <a:gd name="connsiteY2" fmla="*/ 422518 h 425524"/>
                <a:gd name="connsiteX3" fmla="*/ 0 w 114106"/>
                <a:gd name="connsiteY3" fmla="*/ 354525 h 425524"/>
                <a:gd name="connsiteX4" fmla="*/ 0 w 114106"/>
                <a:gd name="connsiteY4" fmla="*/ 0 h 42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" h="425524">
                  <a:moveTo>
                    <a:pt x="114106" y="0"/>
                  </a:moveTo>
                  <a:lnTo>
                    <a:pt x="114106" y="425524"/>
                  </a:lnTo>
                  <a:lnTo>
                    <a:pt x="109313" y="422518"/>
                  </a:lnTo>
                  <a:lnTo>
                    <a:pt x="0" y="354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14314E3-7838-4E22-B9F9-0122C2E89252}"/>
                </a:ext>
              </a:extLst>
            </p:cNvPr>
            <p:cNvSpPr/>
            <p:nvPr/>
          </p:nvSpPr>
          <p:spPr>
            <a:xfrm rot="20989489">
              <a:off x="7339401" y="4279593"/>
              <a:ext cx="135307" cy="358753"/>
            </a:xfrm>
            <a:custGeom>
              <a:avLst/>
              <a:gdLst>
                <a:gd name="connsiteX0" fmla="*/ 135307 w 135307"/>
                <a:gd name="connsiteY0" fmla="*/ 0 h 358753"/>
                <a:gd name="connsiteX1" fmla="*/ 135307 w 135307"/>
                <a:gd name="connsiteY1" fmla="*/ 358753 h 358753"/>
                <a:gd name="connsiteX2" fmla="*/ 0 w 135307"/>
                <a:gd name="connsiteY2" fmla="*/ 274591 h 358753"/>
                <a:gd name="connsiteX3" fmla="*/ 0 w 135307"/>
                <a:gd name="connsiteY3" fmla="*/ 0 h 35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07" h="358753">
                  <a:moveTo>
                    <a:pt x="135307" y="0"/>
                  </a:moveTo>
                  <a:lnTo>
                    <a:pt x="135307" y="358753"/>
                  </a:lnTo>
                  <a:lnTo>
                    <a:pt x="0" y="2745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0438951-DC78-4E45-8C01-914D018E7636}"/>
                </a:ext>
              </a:extLst>
            </p:cNvPr>
            <p:cNvSpPr/>
            <p:nvPr/>
          </p:nvSpPr>
          <p:spPr>
            <a:xfrm>
              <a:off x="6248400" y="3113965"/>
              <a:ext cx="1296035" cy="1346910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3E907EB-6E71-47D4-8879-E9B80160798D}"/>
                </a:ext>
              </a:extLst>
            </p:cNvPr>
            <p:cNvSpPr/>
            <p:nvPr/>
          </p:nvSpPr>
          <p:spPr>
            <a:xfrm>
              <a:off x="6957060" y="3603625"/>
              <a:ext cx="1374775" cy="860425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775" h="860425">
                  <a:moveTo>
                    <a:pt x="0" y="860425"/>
                  </a:moveTo>
                  <a:lnTo>
                    <a:pt x="587375" y="203200"/>
                  </a:lnTo>
                  <a:lnTo>
                    <a:pt x="1374775" y="0"/>
                  </a:lnTo>
                  <a:lnTo>
                    <a:pt x="774700" y="657225"/>
                  </a:lnTo>
                  <a:lnTo>
                    <a:pt x="0" y="860425"/>
                  </a:lnTo>
                  <a:close/>
                </a:path>
              </a:pathLst>
            </a:custGeom>
            <a:solidFill>
              <a:srgbClr val="9A4D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8C86966-3FFD-4584-8AFE-C1F85482C210}"/>
                </a:ext>
              </a:extLst>
            </p:cNvPr>
            <p:cNvSpPr/>
            <p:nvPr/>
          </p:nvSpPr>
          <p:spPr>
            <a:xfrm>
              <a:off x="7544971" y="3110791"/>
              <a:ext cx="787400" cy="696034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  <a:gd name="connsiteX0" fmla="*/ 0 w 787400"/>
                <a:gd name="connsiteY0" fmla="*/ 0 h 1149350"/>
                <a:gd name="connsiteX1" fmla="*/ 0 w 787400"/>
                <a:gd name="connsiteY1" fmla="*/ 695325 h 1149350"/>
                <a:gd name="connsiteX2" fmla="*/ 787400 w 787400"/>
                <a:gd name="connsiteY2" fmla="*/ 492125 h 1149350"/>
                <a:gd name="connsiteX3" fmla="*/ 187325 w 787400"/>
                <a:gd name="connsiteY3" fmla="*/ 1149350 h 1149350"/>
                <a:gd name="connsiteX4" fmla="*/ 0 w 787400"/>
                <a:gd name="connsiteY4" fmla="*/ 0 h 1149350"/>
                <a:gd name="connsiteX0" fmla="*/ 0 w 787400"/>
                <a:gd name="connsiteY0" fmla="*/ 0 h 695325"/>
                <a:gd name="connsiteX1" fmla="*/ 0 w 787400"/>
                <a:gd name="connsiteY1" fmla="*/ 695325 h 695325"/>
                <a:gd name="connsiteX2" fmla="*/ 787400 w 787400"/>
                <a:gd name="connsiteY2" fmla="*/ 492125 h 695325"/>
                <a:gd name="connsiteX3" fmla="*/ 787400 w 787400"/>
                <a:gd name="connsiteY3" fmla="*/ 3175 h 695325"/>
                <a:gd name="connsiteX4" fmla="*/ 0 w 787400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00" h="695325">
                  <a:moveTo>
                    <a:pt x="0" y="0"/>
                  </a:moveTo>
                  <a:lnTo>
                    <a:pt x="0" y="695325"/>
                  </a:lnTo>
                  <a:lnTo>
                    <a:pt x="787400" y="492125"/>
                  </a:lnTo>
                  <a:lnTo>
                    <a:pt x="787400" y="3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042F660-5B69-4B7E-A44D-0A11AE3ED18E}"/>
                </a:ext>
              </a:extLst>
            </p:cNvPr>
            <p:cNvSpPr/>
            <p:nvPr/>
          </p:nvSpPr>
          <p:spPr>
            <a:xfrm rot="2700000">
              <a:off x="7569284" y="3977199"/>
              <a:ext cx="134050" cy="2257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DD839B99-9988-425E-A8F9-17848DBD351C}"/>
                </a:ext>
              </a:extLst>
            </p:cNvPr>
            <p:cNvSpPr/>
            <p:nvPr/>
          </p:nvSpPr>
          <p:spPr>
            <a:xfrm rot="2700000">
              <a:off x="7602940" y="4035113"/>
              <a:ext cx="88378" cy="1488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66EE3D5-77F4-47B1-8A46-5760D7C24051}"/>
                </a:ext>
              </a:extLst>
            </p:cNvPr>
            <p:cNvSpPr/>
            <p:nvPr/>
          </p:nvSpPr>
          <p:spPr>
            <a:xfrm>
              <a:off x="6248401" y="3113965"/>
              <a:ext cx="1167602" cy="1216681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95DD64F-DCF8-42B0-8A22-1CBB42E56EAA}"/>
                </a:ext>
              </a:extLst>
            </p:cNvPr>
            <p:cNvSpPr/>
            <p:nvPr/>
          </p:nvSpPr>
          <p:spPr>
            <a:xfrm>
              <a:off x="6253601" y="3114675"/>
              <a:ext cx="636785" cy="1793875"/>
            </a:xfrm>
            <a:custGeom>
              <a:avLst/>
              <a:gdLst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9525 w 644525"/>
                <a:gd name="connsiteY6" fmla="*/ 0 h 1793875"/>
                <a:gd name="connsiteX7" fmla="*/ 0 w 644525"/>
                <a:gd name="connsiteY7" fmla="*/ 863600 h 1793875"/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7144 w 644525"/>
                <a:gd name="connsiteY6" fmla="*/ 0 h 1793875"/>
                <a:gd name="connsiteX7" fmla="*/ 0 w 644525"/>
                <a:gd name="connsiteY7" fmla="*/ 863600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2037 w 641799"/>
                <a:gd name="connsiteY0" fmla="*/ 868363 h 1793875"/>
                <a:gd name="connsiteX1" fmla="*/ 254449 w 641799"/>
                <a:gd name="connsiteY1" fmla="*/ 952500 h 1793875"/>
                <a:gd name="connsiteX2" fmla="*/ 368749 w 641799"/>
                <a:gd name="connsiteY2" fmla="*/ 1717675 h 1793875"/>
                <a:gd name="connsiteX3" fmla="*/ 533849 w 641799"/>
                <a:gd name="connsiteY3" fmla="*/ 1793875 h 1793875"/>
                <a:gd name="connsiteX4" fmla="*/ 641799 w 641799"/>
                <a:gd name="connsiteY4" fmla="*/ 1762125 h 1793875"/>
                <a:gd name="connsiteX5" fmla="*/ 362399 w 641799"/>
                <a:gd name="connsiteY5" fmla="*/ 0 h 1793875"/>
                <a:gd name="connsiteX6" fmla="*/ 4418 w 641799"/>
                <a:gd name="connsiteY6" fmla="*/ 0 h 1793875"/>
                <a:gd name="connsiteX7" fmla="*/ 2037 w 641799"/>
                <a:gd name="connsiteY7" fmla="*/ 868363 h 1793875"/>
                <a:gd name="connsiteX0" fmla="*/ 986 w 640748"/>
                <a:gd name="connsiteY0" fmla="*/ 868363 h 1793875"/>
                <a:gd name="connsiteX1" fmla="*/ 253398 w 640748"/>
                <a:gd name="connsiteY1" fmla="*/ 952500 h 1793875"/>
                <a:gd name="connsiteX2" fmla="*/ 367698 w 640748"/>
                <a:gd name="connsiteY2" fmla="*/ 1717675 h 1793875"/>
                <a:gd name="connsiteX3" fmla="*/ 532798 w 640748"/>
                <a:gd name="connsiteY3" fmla="*/ 1793875 h 1793875"/>
                <a:gd name="connsiteX4" fmla="*/ 640748 w 640748"/>
                <a:gd name="connsiteY4" fmla="*/ 1762125 h 1793875"/>
                <a:gd name="connsiteX5" fmla="*/ 361348 w 640748"/>
                <a:gd name="connsiteY5" fmla="*/ 0 h 1793875"/>
                <a:gd name="connsiteX6" fmla="*/ 3367 w 640748"/>
                <a:gd name="connsiteY6" fmla="*/ 0 h 1793875"/>
                <a:gd name="connsiteX7" fmla="*/ 986 w 640748"/>
                <a:gd name="connsiteY7" fmla="*/ 868363 h 1793875"/>
                <a:gd name="connsiteX0" fmla="*/ 3368 w 638367"/>
                <a:gd name="connsiteY0" fmla="*/ 870744 h 1793875"/>
                <a:gd name="connsiteX1" fmla="*/ 251017 w 638367"/>
                <a:gd name="connsiteY1" fmla="*/ 952500 h 1793875"/>
                <a:gd name="connsiteX2" fmla="*/ 365317 w 638367"/>
                <a:gd name="connsiteY2" fmla="*/ 1717675 h 1793875"/>
                <a:gd name="connsiteX3" fmla="*/ 530417 w 638367"/>
                <a:gd name="connsiteY3" fmla="*/ 1793875 h 1793875"/>
                <a:gd name="connsiteX4" fmla="*/ 638367 w 638367"/>
                <a:gd name="connsiteY4" fmla="*/ 1762125 h 1793875"/>
                <a:gd name="connsiteX5" fmla="*/ 358967 w 638367"/>
                <a:gd name="connsiteY5" fmla="*/ 0 h 1793875"/>
                <a:gd name="connsiteX6" fmla="*/ 986 w 638367"/>
                <a:gd name="connsiteY6" fmla="*/ 0 h 1793875"/>
                <a:gd name="connsiteX7" fmla="*/ 3368 w 638367"/>
                <a:gd name="connsiteY7" fmla="*/ 870744 h 1793875"/>
                <a:gd name="connsiteX0" fmla="*/ 1786 w 636785"/>
                <a:gd name="connsiteY0" fmla="*/ 870744 h 1793875"/>
                <a:gd name="connsiteX1" fmla="*/ 249435 w 636785"/>
                <a:gd name="connsiteY1" fmla="*/ 952500 h 1793875"/>
                <a:gd name="connsiteX2" fmla="*/ 363735 w 636785"/>
                <a:gd name="connsiteY2" fmla="*/ 1717675 h 1793875"/>
                <a:gd name="connsiteX3" fmla="*/ 528835 w 636785"/>
                <a:gd name="connsiteY3" fmla="*/ 1793875 h 1793875"/>
                <a:gd name="connsiteX4" fmla="*/ 636785 w 636785"/>
                <a:gd name="connsiteY4" fmla="*/ 1762125 h 1793875"/>
                <a:gd name="connsiteX5" fmla="*/ 357385 w 636785"/>
                <a:gd name="connsiteY5" fmla="*/ 0 h 1793875"/>
                <a:gd name="connsiteX6" fmla="*/ 1785 w 636785"/>
                <a:gd name="connsiteY6" fmla="*/ 0 h 1793875"/>
                <a:gd name="connsiteX7" fmla="*/ 1786 w 636785"/>
                <a:gd name="connsiteY7" fmla="*/ 870744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785" h="1793875">
                  <a:moveTo>
                    <a:pt x="1786" y="870744"/>
                  </a:moveTo>
                  <a:lnTo>
                    <a:pt x="249435" y="952500"/>
                  </a:lnTo>
                  <a:lnTo>
                    <a:pt x="363735" y="1717675"/>
                  </a:lnTo>
                  <a:lnTo>
                    <a:pt x="528835" y="1793875"/>
                  </a:lnTo>
                  <a:lnTo>
                    <a:pt x="636785" y="1762125"/>
                  </a:lnTo>
                  <a:lnTo>
                    <a:pt x="357385" y="0"/>
                  </a:lnTo>
                  <a:lnTo>
                    <a:pt x="1785" y="0"/>
                  </a:lnTo>
                  <a:cubicBezTo>
                    <a:pt x="-596" y="287867"/>
                    <a:pt x="-594" y="806715"/>
                    <a:pt x="1786" y="870744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F8E84B-6087-4664-8C00-5F164FFE2C96}"/>
                </a:ext>
              </a:extLst>
            </p:cNvPr>
            <p:cNvSpPr/>
            <p:nvPr/>
          </p:nvSpPr>
          <p:spPr>
            <a:xfrm>
              <a:off x="6501229" y="3114675"/>
              <a:ext cx="393700" cy="1793875"/>
            </a:xfrm>
            <a:custGeom>
              <a:avLst/>
              <a:gdLst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41262 w 393700"/>
                <a:gd name="connsiteY4" fmla="*/ 1773342 h 1793875"/>
                <a:gd name="connsiteX5" fmla="*/ 279400 w 393700"/>
                <a:gd name="connsiteY5" fmla="*/ 1762125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79400 w 393700"/>
                <a:gd name="connsiteY4" fmla="*/ 1762125 h 1793875"/>
                <a:gd name="connsiteX5" fmla="*/ 0 w 393700"/>
                <a:gd name="connsiteY5" fmla="*/ 0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0 w 393700"/>
                <a:gd name="connsiteY4" fmla="*/ 0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700" h="1793875">
                  <a:moveTo>
                    <a:pt x="0" y="0"/>
                  </a:moveTo>
                  <a:lnTo>
                    <a:pt x="114300" y="0"/>
                  </a:lnTo>
                  <a:lnTo>
                    <a:pt x="393700" y="1762125"/>
                  </a:lnTo>
                  <a:lnTo>
                    <a:pt x="285750" y="1793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" name="楕円 20">
            <a:extLst>
              <a:ext uri="{FF2B5EF4-FFF2-40B4-BE49-F238E27FC236}">
                <a16:creationId xmlns:a16="http://schemas.microsoft.com/office/drawing/2014/main" id="{E37EB971-5F66-4D4F-98CF-3AAE77463855}"/>
              </a:ext>
            </a:extLst>
          </p:cNvPr>
          <p:cNvSpPr/>
          <p:nvPr/>
        </p:nvSpPr>
        <p:spPr>
          <a:xfrm>
            <a:off x="4475820" y="4912232"/>
            <a:ext cx="495881" cy="495881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E47AE23-F0B2-4117-9414-6605E285A401}"/>
              </a:ext>
            </a:extLst>
          </p:cNvPr>
          <p:cNvSpPr txBox="1"/>
          <p:nvPr/>
        </p:nvSpPr>
        <p:spPr>
          <a:xfrm>
            <a:off x="6029675" y="3560180"/>
            <a:ext cx="5827236" cy="19543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88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おめでとう</a:t>
            </a:r>
            <a:endParaRPr kumimoji="1" lang="en-US" altLang="ja-JP" sz="88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4029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86 -0.33101 L -0.03008 -0.18935 L -0.03008 -0.02106 L -0.01654 -0.04537 L -0.01341 -0.00949 L -0.00286 -0.01736 L -0.00234 0.00579 L 0.00586 0.00325 L 0.01133 0.0213 L 0.02122 0.0213 L 0.03112 0.01598 L 0.04102 0.0095 L 0.05273 0.0095 L 0.06094 0.00718 " pathEditMode="relative" rAng="0" ptsTypes="AAAAAAAAAAAA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1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1" grpId="0" animBg="1"/>
      <p:bldP spid="34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anm019_ガラポン抽選機のアニメ</dc:title>
  <dc:subject>anm019_ガラポン抽選機のアニメ</dc:subject>
  <dc:creator>でじけろお</dc:creator>
  <cp:lastModifiedBy/>
  <cp:revision>1</cp:revision>
  <dcterms:created xsi:type="dcterms:W3CDTF">2017-10-06T02:08:43Z</dcterms:created>
  <dcterms:modified xsi:type="dcterms:W3CDTF">2022-01-24T02:14:39Z</dcterms:modified>
  <cp:category/>
  <cp:version>1</cp:version>
</cp:coreProperties>
</file>